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00CC"/>
    <a:srgbClr val="0066FF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1FB39-C1AB-4C27-9F1D-ADAD441CDD6D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4AB4F-E5F3-4594-8B23-C4D1F33B4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ittsburghcitypaper.ws/binary/3cf9/01_ar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Equal Rights Amendment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19200" y="5638800"/>
            <a:ext cx="63094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By </a:t>
            </a:r>
            <a:r>
              <a:rPr lang="en-US" sz="28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Conor</a:t>
            </a:r>
            <a:r>
              <a:rPr lang="en-US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Helfrich and Tyler Beauchesne</a:t>
            </a:r>
            <a:endParaRPr lang="en-US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autolife.umd.umich.edu/Gender/Walsh/ID35127_1_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74900" cy="358512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50800" algn="tl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</a:rPr>
              <a:t>ERA Text</a:t>
            </a:r>
            <a:endParaRPr 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0800" algn="tl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429000"/>
            <a:ext cx="5562600" cy="3429000"/>
          </a:xfrm>
        </p:spPr>
        <p:txBody>
          <a:bodyPr>
            <a:normAutofit/>
          </a:bodyPr>
          <a:lstStyle/>
          <a:p>
            <a:endParaRPr lang="en-US" sz="2800" dirty="0" smtClean="0">
              <a:solidFill>
                <a:srgbClr val="00FF0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</a:endParaRPr>
          </a:p>
          <a:p>
            <a:r>
              <a:rPr lang="en-US" sz="2800" i="1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Section two. </a:t>
            </a:r>
            <a:r>
              <a:rPr lang="en-US" sz="2800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Congress</a:t>
            </a:r>
          </a:p>
          <a:p>
            <a:endParaRPr lang="en-US" sz="2800" dirty="0" smtClean="0">
              <a:solidFill>
                <a:srgbClr val="00FF00"/>
              </a:solidFill>
              <a:effectLst>
                <a:glow rad="228600">
                  <a:schemeClr val="bg1">
                    <a:lumMod val="95000"/>
                    <a:alpha val="40000"/>
                  </a:schemeClr>
                </a:glow>
              </a:effectLst>
            </a:endParaRPr>
          </a:p>
          <a:p>
            <a:r>
              <a:rPr lang="en-US" sz="2800" i="1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Section three.</a:t>
            </a:r>
            <a:r>
              <a:rPr lang="en-US" sz="2800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 Two years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2362200"/>
            <a:ext cx="60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i="1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Section one.</a:t>
            </a:r>
            <a:r>
              <a:rPr lang="en-US" sz="2800" dirty="0" smtClean="0">
                <a:solidFill>
                  <a:srgbClr val="00FF00"/>
                </a:solidFill>
                <a:effectLst>
                  <a:glow rad="228600">
                    <a:schemeClr val="bg1">
                      <a:lumMod val="95000"/>
                      <a:alpha val="40000"/>
                    </a:schemeClr>
                  </a:glow>
                </a:effectLst>
              </a:rPr>
              <a:t> Equal rights under the Law</a:t>
            </a:r>
          </a:p>
        </p:txBody>
      </p:sp>
      <p:pic>
        <p:nvPicPr>
          <p:cNvPr id="7" name="Picture 4" descr="http://sdrc.lib.uiowa.edu/dls/blog/staff-picks/founders_4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038475"/>
            <a:ext cx="4762500" cy="38195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hulshofschmidt.files.wordpress.com/2011/01/alicepa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76400"/>
            <a:ext cx="4648200" cy="46482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33600"/>
            <a:ext cx="8229600" cy="3886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NWP</a:t>
            </a:r>
          </a:p>
          <a:p>
            <a:endParaRPr lang="en-US" sz="36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1923</a:t>
            </a:r>
          </a:p>
          <a:p>
            <a:endParaRPr lang="en-US" sz="36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Constitutional Equality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19200" y="0"/>
            <a:ext cx="49770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all" spc="0" dirty="0" smtClean="0">
                <a:ln w="0">
                  <a:solidFill>
                    <a:schemeClr val="tx1"/>
                  </a:solidFill>
                </a:ln>
                <a:solidFill>
                  <a:srgbClr val="FF33CC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Alice Paul</a:t>
            </a:r>
            <a:endParaRPr lang="en-US" sz="8000" b="1" cap="all" spc="0" dirty="0">
              <a:ln w="0">
                <a:solidFill>
                  <a:schemeClr val="tx1"/>
                </a:solidFill>
              </a:ln>
              <a:solidFill>
                <a:srgbClr val="FF33CC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_TuQ1GMhHYR4/S8zQ6333z8I/AAAAAAAAADc/QkQ374zpp6c/s1600/er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447800"/>
            <a:ext cx="3495675" cy="52482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Seven Year Deadline</a:t>
            </a:r>
            <a:endParaRPr lang="en-US" sz="7200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/>
          </a:bodyPr>
          <a:lstStyle/>
          <a:p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March 22, 1972-</a:t>
            </a:r>
          </a:p>
          <a:p>
            <a:pPr>
              <a:buNone/>
            </a:pPr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June 30</a:t>
            </a:r>
            <a:r>
              <a:rPr lang="en-US" sz="4000" baseline="30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th</a:t>
            </a:r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1982</a:t>
            </a:r>
          </a:p>
          <a:p>
            <a:pPr>
              <a:buNone/>
            </a:pPr>
            <a:endParaRPr lang="en-US" sz="40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Three Fourths vote</a:t>
            </a:r>
          </a:p>
          <a:p>
            <a:endParaRPr lang="en-US" sz="40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  <a:p>
            <a:r>
              <a:rPr lang="en-US" sz="40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35/38 States</a:t>
            </a:r>
            <a:endParaRPr lang="en-US" sz="4000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aperfectworld.org/clipart/Home_Family/family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217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b="1" spc="1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Fear of the ERA</a:t>
            </a:r>
            <a:endParaRPr lang="en-US" b="1" spc="150" dirty="0">
              <a:ln w="11430"/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8229600" cy="4525963"/>
          </a:xfrm>
        </p:spPr>
        <p:txBody>
          <a:bodyPr/>
          <a:lstStyle/>
          <a:p>
            <a:r>
              <a:rPr lang="en-US" sz="4000" b="1" dirty="0" smtClean="0">
                <a:ln w="9525">
                  <a:solidFill>
                    <a:srgbClr val="FF0000"/>
                  </a:solidFill>
                </a:ln>
                <a:solidFill>
                  <a:srgbClr val="0066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Changing Tradition</a:t>
            </a:r>
          </a:p>
          <a:p>
            <a:r>
              <a:rPr lang="en-US" sz="4000" b="1" dirty="0" smtClean="0">
                <a:ln w="9525">
                  <a:solidFill>
                    <a:srgbClr val="FF0000"/>
                  </a:solidFill>
                </a:ln>
                <a:solidFill>
                  <a:srgbClr val="0066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Family Dynamic</a:t>
            </a:r>
          </a:p>
        </p:txBody>
      </p:sp>
      <p:pic>
        <p:nvPicPr>
          <p:cNvPr id="1028" name="Picture 4" descr="http://img.dailymail.co.uk/i/pix/2007/08_02/oxoDM1908_468x3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3552825"/>
            <a:ext cx="4457700" cy="3305175"/>
          </a:xfrm>
          <a:prstGeom prst="rect">
            <a:avLst/>
          </a:prstGeom>
          <a:noFill/>
        </p:spPr>
      </p:pic>
      <p:pic>
        <p:nvPicPr>
          <p:cNvPr id="1026" name="Picture 2" descr="http://www.nashvillescene.com/images/blogimages/2010/05/28/1275061811-woman-cook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1691" y="2362200"/>
            <a:ext cx="2522309" cy="28670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IMPACT</a:t>
            </a:r>
            <a:endParaRPr lang="en-US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495799"/>
          </a:xfrm>
          <a:solidFill>
            <a:srgbClr val="FF0000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National Support</a:t>
            </a:r>
            <a:endParaRPr lang="en-US" b="1" dirty="0">
              <a:ln>
                <a:solidFill>
                  <a:srgbClr val="0066FF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7410" name="Picture 2" descr="http://www.usnews.com/dbimages/master/7389/FE_PR_081022whispers_ob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219200"/>
            <a:ext cx="2857500" cy="2867025"/>
          </a:xfrm>
          <a:prstGeom prst="rect">
            <a:avLst/>
          </a:prstGeom>
          <a:noFill/>
        </p:spPr>
      </p:pic>
      <p:pic>
        <p:nvPicPr>
          <p:cNvPr id="8" name="Picture 2" descr="http://img.photobucket.com/albums/v642/shakespeares_sister/shakes5/era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62200"/>
            <a:ext cx="5715000" cy="422910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867400" y="4267200"/>
            <a:ext cx="251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ln>
                  <a:solidFill>
                    <a:srgbClr val="0066FF"/>
                  </a:solidFill>
                </a:ln>
                <a:solidFill>
                  <a:schemeClr val="bg1"/>
                </a:solidFill>
              </a:rPr>
              <a:t>Anti ERA Groups</a:t>
            </a:r>
            <a:endParaRPr lang="en-US" sz="3200" b="1" dirty="0">
              <a:ln>
                <a:solidFill>
                  <a:srgbClr val="0066FF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mericanhistory.si.edu/brown/history/6-legacy/images/womens-righ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6"/>
            <a:ext cx="9148820" cy="6994526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>
                <a:ln>
                  <a:solidFill>
                    <a:srgbClr val="00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Constitutional Specifications</a:t>
            </a:r>
          </a:p>
          <a:p>
            <a:endParaRPr lang="en-US" sz="4400" b="1" dirty="0" smtClean="0">
              <a:ln>
                <a:solidFill>
                  <a:srgbClr val="00FF00"/>
                </a:solidFill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sz="4400" b="1" dirty="0" smtClean="0">
                <a:ln>
                  <a:solidFill>
                    <a:srgbClr val="00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Diminishes Constitution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81000"/>
            <a:ext cx="8024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r>
              <a:rPr lang="en-US" sz="5400" b="1" cap="all" spc="0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Amendment VS. ERA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farm4.static.flickr.com/3177/3042339811_907141c0a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73</Words>
  <Application>Microsoft Office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Equal Rights Amendment </vt:lpstr>
      <vt:lpstr>ERA Text</vt:lpstr>
      <vt:lpstr>Slide 3</vt:lpstr>
      <vt:lpstr>Seven Year Deadline</vt:lpstr>
      <vt:lpstr>Fear of the ERA</vt:lpstr>
      <vt:lpstr>IMPACT</vt:lpstr>
      <vt:lpstr>Slide 7</vt:lpstr>
      <vt:lpstr>Slide 8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Equal Rights Amendment </dc:title>
  <dc:creator>Technology Department</dc:creator>
  <cp:lastModifiedBy>spsheehan</cp:lastModifiedBy>
  <cp:revision>18</cp:revision>
  <dcterms:created xsi:type="dcterms:W3CDTF">2011-05-05T13:32:10Z</dcterms:created>
  <dcterms:modified xsi:type="dcterms:W3CDTF">2011-05-09T12:48:30Z</dcterms:modified>
</cp:coreProperties>
</file>